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Stránský" userId="c7d7d5b17e07c9d8" providerId="LiveId" clId="{915FC127-0CBC-49ED-9F51-A76653CC3764}"/>
    <pc:docChg chg="custSel addSld modSld">
      <pc:chgData name="Filip Stránský" userId="c7d7d5b17e07c9d8" providerId="LiveId" clId="{915FC127-0CBC-49ED-9F51-A76653CC3764}" dt="2019-11-26T16:19:18.744" v="344" actId="1076"/>
      <pc:docMkLst>
        <pc:docMk/>
      </pc:docMkLst>
      <pc:sldChg chg="addSp modSp">
        <pc:chgData name="Filip Stránský" userId="c7d7d5b17e07c9d8" providerId="LiveId" clId="{915FC127-0CBC-49ED-9F51-A76653CC3764}" dt="2019-11-26T16:16:46.465" v="307" actId="1076"/>
        <pc:sldMkLst>
          <pc:docMk/>
          <pc:sldMk cId="805286000" sldId="256"/>
        </pc:sldMkLst>
        <pc:spChg chg="mod">
          <ac:chgData name="Filip Stránský" userId="c7d7d5b17e07c9d8" providerId="LiveId" clId="{915FC127-0CBC-49ED-9F51-A76653CC3764}" dt="2019-11-26T16:16:40.005" v="306" actId="1076"/>
          <ac:spMkLst>
            <pc:docMk/>
            <pc:sldMk cId="805286000" sldId="256"/>
            <ac:spMk id="2" creationId="{495048EC-F76A-4B73-A141-024516E0792E}"/>
          </ac:spMkLst>
        </pc:spChg>
        <pc:picChg chg="add mod modCrop">
          <ac:chgData name="Filip Stránský" userId="c7d7d5b17e07c9d8" providerId="LiveId" clId="{915FC127-0CBC-49ED-9F51-A76653CC3764}" dt="2019-11-26T16:16:46.465" v="307" actId="1076"/>
          <ac:picMkLst>
            <pc:docMk/>
            <pc:sldMk cId="805286000" sldId="256"/>
            <ac:picMk id="4" creationId="{C538B8FE-BAAC-4A69-AA45-97AD5E0E0950}"/>
          </ac:picMkLst>
        </pc:picChg>
      </pc:sldChg>
      <pc:sldChg chg="addSp modSp">
        <pc:chgData name="Filip Stránský" userId="c7d7d5b17e07c9d8" providerId="LiveId" clId="{915FC127-0CBC-49ED-9F51-A76653CC3764}" dt="2019-11-26T16:03:58.988" v="42" actId="1076"/>
        <pc:sldMkLst>
          <pc:docMk/>
          <pc:sldMk cId="594241554" sldId="257"/>
        </pc:sldMkLst>
        <pc:spChg chg="add mod">
          <ac:chgData name="Filip Stránský" userId="c7d7d5b17e07c9d8" providerId="LiveId" clId="{915FC127-0CBC-49ED-9F51-A76653CC3764}" dt="2019-11-26T16:03:58.988" v="42" actId="1076"/>
          <ac:spMkLst>
            <pc:docMk/>
            <pc:sldMk cId="594241554" sldId="257"/>
            <ac:spMk id="5" creationId="{DFD5576C-9036-41C1-A569-672847943FD9}"/>
          </ac:spMkLst>
        </pc:spChg>
      </pc:sldChg>
      <pc:sldChg chg="addSp modSp">
        <pc:chgData name="Filip Stránský" userId="c7d7d5b17e07c9d8" providerId="LiveId" clId="{915FC127-0CBC-49ED-9F51-A76653CC3764}" dt="2019-11-26T16:04:42.248" v="61" actId="1076"/>
        <pc:sldMkLst>
          <pc:docMk/>
          <pc:sldMk cId="2000217530" sldId="258"/>
        </pc:sldMkLst>
        <pc:spChg chg="add mod">
          <ac:chgData name="Filip Stránský" userId="c7d7d5b17e07c9d8" providerId="LiveId" clId="{915FC127-0CBC-49ED-9F51-A76653CC3764}" dt="2019-11-26T16:04:42.248" v="61" actId="1076"/>
          <ac:spMkLst>
            <pc:docMk/>
            <pc:sldMk cId="2000217530" sldId="258"/>
            <ac:spMk id="5" creationId="{B422C83E-2F5D-4184-AAB0-C60F29B7309D}"/>
          </ac:spMkLst>
        </pc:spChg>
      </pc:sldChg>
      <pc:sldChg chg="addSp modSp">
        <pc:chgData name="Filip Stránský" userId="c7d7d5b17e07c9d8" providerId="LiveId" clId="{915FC127-0CBC-49ED-9F51-A76653CC3764}" dt="2019-11-26T16:05:10.618" v="73" actId="1076"/>
        <pc:sldMkLst>
          <pc:docMk/>
          <pc:sldMk cId="446903954" sldId="259"/>
        </pc:sldMkLst>
        <pc:spChg chg="add mod">
          <ac:chgData name="Filip Stránský" userId="c7d7d5b17e07c9d8" providerId="LiveId" clId="{915FC127-0CBC-49ED-9F51-A76653CC3764}" dt="2019-11-26T16:05:10.618" v="73" actId="1076"/>
          <ac:spMkLst>
            <pc:docMk/>
            <pc:sldMk cId="446903954" sldId="259"/>
            <ac:spMk id="5" creationId="{947D297F-B072-435A-ABC9-BFBDEFE15DFF}"/>
          </ac:spMkLst>
        </pc:spChg>
      </pc:sldChg>
      <pc:sldChg chg="addSp modSp">
        <pc:chgData name="Filip Stránský" userId="c7d7d5b17e07c9d8" providerId="LiveId" clId="{915FC127-0CBC-49ED-9F51-A76653CC3764}" dt="2019-11-26T16:05:41.007" v="91" actId="1076"/>
        <pc:sldMkLst>
          <pc:docMk/>
          <pc:sldMk cId="4236787208" sldId="260"/>
        </pc:sldMkLst>
        <pc:spChg chg="add mod">
          <ac:chgData name="Filip Stránský" userId="c7d7d5b17e07c9d8" providerId="LiveId" clId="{915FC127-0CBC-49ED-9F51-A76653CC3764}" dt="2019-11-26T16:05:41.007" v="91" actId="1076"/>
          <ac:spMkLst>
            <pc:docMk/>
            <pc:sldMk cId="4236787208" sldId="260"/>
            <ac:spMk id="5" creationId="{A2997E70-743E-419E-8F6E-303FE5865E9B}"/>
          </ac:spMkLst>
        </pc:spChg>
      </pc:sldChg>
      <pc:sldChg chg="addSp delSp modSp">
        <pc:chgData name="Filip Stránský" userId="c7d7d5b17e07c9d8" providerId="LiveId" clId="{915FC127-0CBC-49ED-9F51-A76653CC3764}" dt="2019-11-26T16:06:15.907" v="107"/>
        <pc:sldMkLst>
          <pc:docMk/>
          <pc:sldMk cId="249563299" sldId="261"/>
        </pc:sldMkLst>
        <pc:spChg chg="add del mod">
          <ac:chgData name="Filip Stránský" userId="c7d7d5b17e07c9d8" providerId="LiveId" clId="{915FC127-0CBC-49ED-9F51-A76653CC3764}" dt="2019-11-26T16:06:15.907" v="107"/>
          <ac:spMkLst>
            <pc:docMk/>
            <pc:sldMk cId="249563299" sldId="261"/>
            <ac:spMk id="5" creationId="{01DFA511-46E9-486C-8168-3714E855371B}"/>
          </ac:spMkLst>
        </pc:spChg>
        <pc:spChg chg="add mod">
          <ac:chgData name="Filip Stránský" userId="c7d7d5b17e07c9d8" providerId="LiveId" clId="{915FC127-0CBC-49ED-9F51-A76653CC3764}" dt="2019-11-26T16:06:15.407" v="105" actId="1076"/>
          <ac:spMkLst>
            <pc:docMk/>
            <pc:sldMk cId="249563299" sldId="261"/>
            <ac:spMk id="6" creationId="{1A53BB07-0C5D-4D77-BE31-711CFE05DE21}"/>
          </ac:spMkLst>
        </pc:spChg>
      </pc:sldChg>
      <pc:sldChg chg="addSp modSp">
        <pc:chgData name="Filip Stránský" userId="c7d7d5b17e07c9d8" providerId="LiveId" clId="{915FC127-0CBC-49ED-9F51-A76653CC3764}" dt="2019-11-26T16:06:39.657" v="121" actId="1076"/>
        <pc:sldMkLst>
          <pc:docMk/>
          <pc:sldMk cId="1059321246" sldId="262"/>
        </pc:sldMkLst>
        <pc:spChg chg="add mod">
          <ac:chgData name="Filip Stránský" userId="c7d7d5b17e07c9d8" providerId="LiveId" clId="{915FC127-0CBC-49ED-9F51-A76653CC3764}" dt="2019-11-26T16:06:39.657" v="121" actId="1076"/>
          <ac:spMkLst>
            <pc:docMk/>
            <pc:sldMk cId="1059321246" sldId="262"/>
            <ac:spMk id="5" creationId="{9F28D59C-15A8-4384-9C94-28BB284902EC}"/>
          </ac:spMkLst>
        </pc:spChg>
      </pc:sldChg>
      <pc:sldChg chg="modSp add modAnim">
        <pc:chgData name="Filip Stránský" userId="c7d7d5b17e07c9d8" providerId="LiveId" clId="{915FC127-0CBC-49ED-9F51-A76653CC3764}" dt="2019-11-26T16:18:25.694" v="322"/>
        <pc:sldMkLst>
          <pc:docMk/>
          <pc:sldMk cId="2012111626" sldId="263"/>
        </pc:sldMkLst>
        <pc:spChg chg="mod">
          <ac:chgData name="Filip Stránský" userId="c7d7d5b17e07c9d8" providerId="LiveId" clId="{915FC127-0CBC-49ED-9F51-A76653CC3764}" dt="2019-11-26T16:06:55.347" v="133" actId="27636"/>
          <ac:spMkLst>
            <pc:docMk/>
            <pc:sldMk cId="2012111626" sldId="263"/>
            <ac:spMk id="2" creationId="{90C50C65-0317-4BDE-9F9A-1538BD46B9CF}"/>
          </ac:spMkLst>
        </pc:spChg>
        <pc:spChg chg="mod">
          <ac:chgData name="Filip Stránský" userId="c7d7d5b17e07c9d8" providerId="LiveId" clId="{915FC127-0CBC-49ED-9F51-A76653CC3764}" dt="2019-11-26T16:07:43.207" v="193" actId="14100"/>
          <ac:spMkLst>
            <pc:docMk/>
            <pc:sldMk cId="2012111626" sldId="263"/>
            <ac:spMk id="3" creationId="{5BBF7642-10C3-4B62-877B-2B00ACEBC538}"/>
          </ac:spMkLst>
        </pc:spChg>
      </pc:sldChg>
      <pc:sldChg chg="addSp delSp modSp add">
        <pc:chgData name="Filip Stránský" userId="c7d7d5b17e07c9d8" providerId="LiveId" clId="{915FC127-0CBC-49ED-9F51-A76653CC3764}" dt="2019-11-26T16:19:18.744" v="344" actId="1076"/>
        <pc:sldMkLst>
          <pc:docMk/>
          <pc:sldMk cId="4202558286" sldId="264"/>
        </pc:sldMkLst>
        <pc:spChg chg="mod">
          <ac:chgData name="Filip Stránský" userId="c7d7d5b17e07c9d8" providerId="LiveId" clId="{915FC127-0CBC-49ED-9F51-A76653CC3764}" dt="2019-11-26T16:19:12.364" v="340" actId="20577"/>
          <ac:spMkLst>
            <pc:docMk/>
            <pc:sldMk cId="4202558286" sldId="264"/>
            <ac:spMk id="2" creationId="{8F4B03AC-9CB0-47C0-81D1-70D8701A3D95}"/>
          </ac:spMkLst>
        </pc:spChg>
        <pc:spChg chg="del">
          <ac:chgData name="Filip Stránský" userId="c7d7d5b17e07c9d8" providerId="LiveId" clId="{915FC127-0CBC-49ED-9F51-A76653CC3764}" dt="2019-11-26T16:19:08.704" v="338"/>
          <ac:spMkLst>
            <pc:docMk/>
            <pc:sldMk cId="4202558286" sldId="264"/>
            <ac:spMk id="3" creationId="{C4EC25AA-76F6-4348-92A7-B8CEE33CD074}"/>
          </ac:spMkLst>
        </pc:spChg>
        <pc:picChg chg="add mod">
          <ac:chgData name="Filip Stránský" userId="c7d7d5b17e07c9d8" providerId="LiveId" clId="{915FC127-0CBC-49ED-9F51-A76653CC3764}" dt="2019-11-26T16:19:18.744" v="344" actId="1076"/>
          <ac:picMkLst>
            <pc:docMk/>
            <pc:sldMk cId="4202558286" sldId="264"/>
            <ac:picMk id="4" creationId="{28F82357-4F33-4C79-AD5D-05CA24691C42}"/>
          </ac:picMkLst>
        </pc:picChg>
      </pc:sldChg>
      <pc:sldChg chg="addSp delSp modSp add modAnim">
        <pc:chgData name="Filip Stránský" userId="c7d7d5b17e07c9d8" providerId="LiveId" clId="{915FC127-0CBC-49ED-9F51-A76653CC3764}" dt="2019-11-26T16:14:06.665" v="279"/>
        <pc:sldMkLst>
          <pc:docMk/>
          <pc:sldMk cId="3080132015" sldId="265"/>
        </pc:sldMkLst>
        <pc:spChg chg="mod">
          <ac:chgData name="Filip Stránský" userId="c7d7d5b17e07c9d8" providerId="LiveId" clId="{915FC127-0CBC-49ED-9F51-A76653CC3764}" dt="2019-11-26T16:12:37.776" v="234" actId="113"/>
          <ac:spMkLst>
            <pc:docMk/>
            <pc:sldMk cId="3080132015" sldId="265"/>
            <ac:spMk id="2" creationId="{5979E8BA-4225-4DD7-A6B9-B8EA87B87DC3}"/>
          </ac:spMkLst>
        </pc:spChg>
        <pc:spChg chg="del">
          <ac:chgData name="Filip Stránský" userId="c7d7d5b17e07c9d8" providerId="LiveId" clId="{915FC127-0CBC-49ED-9F51-A76653CC3764}" dt="2019-11-26T16:12:22.586" v="198"/>
          <ac:spMkLst>
            <pc:docMk/>
            <pc:sldMk cId="3080132015" sldId="265"/>
            <ac:spMk id="3" creationId="{B44AA335-62E5-452E-A099-F942195771E0}"/>
          </ac:spMkLst>
        </pc:spChg>
        <pc:spChg chg="add mod">
          <ac:chgData name="Filip Stránský" userId="c7d7d5b17e07c9d8" providerId="LiveId" clId="{915FC127-0CBC-49ED-9F51-A76653CC3764}" dt="2019-11-26T16:13:59.565" v="277" actId="1076"/>
          <ac:spMkLst>
            <pc:docMk/>
            <pc:sldMk cId="3080132015" sldId="265"/>
            <ac:spMk id="5" creationId="{F8C88F43-A5DF-4446-BBBF-CA3B80116D26}"/>
          </ac:spMkLst>
        </pc:spChg>
        <pc:picChg chg="add mod modCrop">
          <ac:chgData name="Filip Stránský" userId="c7d7d5b17e07c9d8" providerId="LiveId" clId="{915FC127-0CBC-49ED-9F51-A76653CC3764}" dt="2019-11-26T16:12:52.955" v="237" actId="1076"/>
          <ac:picMkLst>
            <pc:docMk/>
            <pc:sldMk cId="3080132015" sldId="265"/>
            <ac:picMk id="4" creationId="{C7B40A83-5184-466D-97B6-1376392516E4}"/>
          </ac:picMkLst>
        </pc:picChg>
      </pc:sldChg>
      <pc:sldChg chg="addSp delSp modSp add">
        <pc:chgData name="Filip Stránský" userId="c7d7d5b17e07c9d8" providerId="LiveId" clId="{915FC127-0CBC-49ED-9F51-A76653CC3764}" dt="2019-11-26T16:14:13.365" v="280" actId="1076"/>
        <pc:sldMkLst>
          <pc:docMk/>
          <pc:sldMk cId="584096303" sldId="266"/>
        </pc:sldMkLst>
        <pc:spChg chg="del">
          <ac:chgData name="Filip Stránský" userId="c7d7d5b17e07c9d8" providerId="LiveId" clId="{915FC127-0CBC-49ED-9F51-A76653CC3764}" dt="2019-11-26T16:13:27.095" v="238"/>
          <ac:spMkLst>
            <pc:docMk/>
            <pc:sldMk cId="584096303" sldId="266"/>
            <ac:spMk id="3" creationId="{B5767C37-A3DC-43BF-B379-3CB885656823}"/>
          </ac:spMkLst>
        </pc:spChg>
        <pc:picChg chg="add mod">
          <ac:chgData name="Filip Stránský" userId="c7d7d5b17e07c9d8" providerId="LiveId" clId="{915FC127-0CBC-49ED-9F51-A76653CC3764}" dt="2019-11-26T16:14:13.365" v="280" actId="1076"/>
          <ac:picMkLst>
            <pc:docMk/>
            <pc:sldMk cId="584096303" sldId="266"/>
            <ac:picMk id="4" creationId="{BDBAE573-EBD9-4FD1-B68A-8D6C539B1D33}"/>
          </ac:picMkLst>
        </pc:picChg>
      </pc:sldChg>
      <pc:sldChg chg="addSp delSp modSp add">
        <pc:chgData name="Filip Stránský" userId="c7d7d5b17e07c9d8" providerId="LiveId" clId="{915FC127-0CBC-49ED-9F51-A76653CC3764}" dt="2019-11-26T16:14:42.805" v="285" actId="1076"/>
        <pc:sldMkLst>
          <pc:docMk/>
          <pc:sldMk cId="3889265563" sldId="267"/>
        </pc:sldMkLst>
        <pc:spChg chg="del">
          <ac:chgData name="Filip Stránský" userId="c7d7d5b17e07c9d8" providerId="LiveId" clId="{915FC127-0CBC-49ED-9F51-A76653CC3764}" dt="2019-11-26T16:14:34.065" v="281"/>
          <ac:spMkLst>
            <pc:docMk/>
            <pc:sldMk cId="3889265563" sldId="267"/>
            <ac:spMk id="3" creationId="{F7A131B0-1F0B-41DE-A3BA-724205BB739B}"/>
          </ac:spMkLst>
        </pc:spChg>
        <pc:picChg chg="add mod">
          <ac:chgData name="Filip Stránský" userId="c7d7d5b17e07c9d8" providerId="LiveId" clId="{915FC127-0CBC-49ED-9F51-A76653CC3764}" dt="2019-11-26T16:14:42.805" v="285" actId="1076"/>
          <ac:picMkLst>
            <pc:docMk/>
            <pc:sldMk cId="3889265563" sldId="267"/>
            <ac:picMk id="4" creationId="{27C94055-A18C-450C-80D9-89BB0980EBF4}"/>
          </ac:picMkLst>
        </pc:picChg>
      </pc:sldChg>
      <pc:sldChg chg="addSp delSp modSp add">
        <pc:chgData name="Filip Stránský" userId="c7d7d5b17e07c9d8" providerId="LiveId" clId="{915FC127-0CBC-49ED-9F51-A76653CC3764}" dt="2019-11-26T16:15:13.015" v="289" actId="1076"/>
        <pc:sldMkLst>
          <pc:docMk/>
          <pc:sldMk cId="3053818856" sldId="268"/>
        </pc:sldMkLst>
        <pc:spChg chg="del">
          <ac:chgData name="Filip Stránský" userId="c7d7d5b17e07c9d8" providerId="LiveId" clId="{915FC127-0CBC-49ED-9F51-A76653CC3764}" dt="2019-11-26T16:15:08.100" v="286"/>
          <ac:spMkLst>
            <pc:docMk/>
            <pc:sldMk cId="3053818856" sldId="268"/>
            <ac:spMk id="3" creationId="{D9C2501C-E399-4147-A4C9-BE1DE8C5501C}"/>
          </ac:spMkLst>
        </pc:spChg>
        <pc:picChg chg="add mod">
          <ac:chgData name="Filip Stránský" userId="c7d7d5b17e07c9d8" providerId="LiveId" clId="{915FC127-0CBC-49ED-9F51-A76653CC3764}" dt="2019-11-26T16:15:13.015" v="289" actId="1076"/>
          <ac:picMkLst>
            <pc:docMk/>
            <pc:sldMk cId="3053818856" sldId="268"/>
            <ac:picMk id="4" creationId="{10327561-E883-4B1F-B495-06303FCCD1F3}"/>
          </ac:picMkLst>
        </pc:picChg>
      </pc:sldChg>
      <pc:sldChg chg="addSp delSp modSp add">
        <pc:chgData name="Filip Stránský" userId="c7d7d5b17e07c9d8" providerId="LiveId" clId="{915FC127-0CBC-49ED-9F51-A76653CC3764}" dt="2019-11-26T16:15:48.935" v="293" actId="1076"/>
        <pc:sldMkLst>
          <pc:docMk/>
          <pc:sldMk cId="4145678375" sldId="269"/>
        </pc:sldMkLst>
        <pc:spChg chg="del">
          <ac:chgData name="Filip Stránský" userId="c7d7d5b17e07c9d8" providerId="LiveId" clId="{915FC127-0CBC-49ED-9F51-A76653CC3764}" dt="2019-11-26T16:15:45.184" v="291"/>
          <ac:spMkLst>
            <pc:docMk/>
            <pc:sldMk cId="4145678375" sldId="269"/>
            <ac:spMk id="3" creationId="{4DF13D0A-B548-485F-9532-7C8C371234CE}"/>
          </ac:spMkLst>
        </pc:spChg>
        <pc:picChg chg="add mod">
          <ac:chgData name="Filip Stránský" userId="c7d7d5b17e07c9d8" providerId="LiveId" clId="{915FC127-0CBC-49ED-9F51-A76653CC3764}" dt="2019-11-26T16:15:48.935" v="293" actId="1076"/>
          <ac:picMkLst>
            <pc:docMk/>
            <pc:sldMk cId="4145678375" sldId="269"/>
            <ac:picMk id="4" creationId="{34AB39FF-D973-4136-98B9-8900F81885BA}"/>
          </ac:picMkLst>
        </pc:picChg>
      </pc:sldChg>
      <pc:sldChg chg="addSp delSp modSp add">
        <pc:chgData name="Filip Stránský" userId="c7d7d5b17e07c9d8" providerId="LiveId" clId="{915FC127-0CBC-49ED-9F51-A76653CC3764}" dt="2019-11-26T16:16:21.065" v="297" actId="1076"/>
        <pc:sldMkLst>
          <pc:docMk/>
          <pc:sldMk cId="2026549309" sldId="270"/>
        </pc:sldMkLst>
        <pc:spChg chg="del">
          <ac:chgData name="Filip Stránský" userId="c7d7d5b17e07c9d8" providerId="LiveId" clId="{915FC127-0CBC-49ED-9F51-A76653CC3764}" dt="2019-11-26T16:16:17.704" v="295"/>
          <ac:spMkLst>
            <pc:docMk/>
            <pc:sldMk cId="2026549309" sldId="270"/>
            <ac:spMk id="3" creationId="{E4C65156-CBD3-417D-BE1D-74553349D2B0}"/>
          </ac:spMkLst>
        </pc:spChg>
        <pc:picChg chg="add mod">
          <ac:chgData name="Filip Stránský" userId="c7d7d5b17e07c9d8" providerId="LiveId" clId="{915FC127-0CBC-49ED-9F51-A76653CC3764}" dt="2019-11-26T16:16:21.065" v="297" actId="1076"/>
          <ac:picMkLst>
            <pc:docMk/>
            <pc:sldMk cId="2026549309" sldId="270"/>
            <ac:picMk id="4" creationId="{1BB85055-B98E-4A79-9E60-D6919BE823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5CA38-60E5-40BB-9D46-EE4802312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866850-426D-46BC-A478-E7CE5D991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3207AC-ADFC-4BED-B6D1-45C0ACCF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F601D8-79C6-40A1-869A-7CA56F4E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9C8352-525B-4ABA-ACFC-4821AFC9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3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5BD68-845D-45C3-8ACF-4AB4960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FC7D3D-58EF-4EAF-901B-69973D958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2470B-0A0A-4771-926D-F1FB6269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55649-AE05-4444-9A9C-ED488357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4DDAAE-F4D2-467C-8520-C327CA04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96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DEB8DA-C35B-472C-8B06-EDF235C5B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B68807-9BAC-485B-B0EA-2F53C3BF4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74D85-D876-46C1-8F7E-70B5813D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26427F-8BE4-45AD-B96F-8DBE37FD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DCC049-EE2E-45BC-B1F2-82C9DF2D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E13C4-6A6C-4877-8AAE-FCC4B203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F1F1B4-5761-4E1B-A0A8-424BCDF7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E73866-E176-4D02-BE6F-FB6321FC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DAFBDF-B363-4C41-A638-817B4C6F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061940-84B3-4800-8121-09E58946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31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9E7BC-3DF1-4935-866A-E4F307DA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884D13-5DB3-4C0E-A2BB-BD9B00E59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288F9B-4FDF-4531-AEEA-6DF6B6C1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60D33-028C-4017-B94B-9DEC64EA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92709-1070-4212-8BEF-DC356DAA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79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DEDF3-72A8-41B0-A54F-610633B2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5B87A-1D62-438A-B5CE-0CB8887DB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1459E7-39F4-4C8C-801D-7147C27BA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F9FF4E-85BC-4E00-81FC-D8C3BB4A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A8E73A-E8E1-4872-8481-CFA65353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770B69-F74C-4CD4-B296-1D5EB5D1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47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97A23-8929-493F-B5AC-8B27877E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39CC5C-A05D-416E-A7B1-9CB33CA05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47C5DA-B236-4290-B12F-84A4FC53A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4A3BF0-D533-4670-9402-B2987DCF7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6CF29E-72FF-42D2-BF45-2195C54E2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A8BE4D1-E80B-47C0-B2AD-A20C23A9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EF877E-34DB-4F6B-B746-0D6ABC73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D6C7E3-C058-4DA5-B814-75992D08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85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9DD7F-E1B7-4D96-BC5E-854AB844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10CE94-7586-405E-9B55-57F03755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046C3D-CDFF-4022-9179-62BD55C7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7F6639-4A42-41E0-8BDF-D268D50D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16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C2DA96-34C7-4C9E-B3B1-52B174DA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DC750E-63ED-470F-AF46-F6A75CA2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8F7925-EB24-47C8-A046-BABF1C92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ED367-D457-4762-ADC7-B014695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B5975-AF4E-4D28-85B0-4AFA7AC6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264A63-236F-43D2-8C46-ECD0CCEC5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628A0C-C7E8-435E-A15C-C15B9E2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47FAA1-3E8B-4D67-8946-6815B1CA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80730A-C5B9-4EFA-8DDB-5F1AB938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0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AE1D1-E299-4724-9F9D-9554C399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505F4E-A8EE-4F6A-AD31-59DA910E1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9A62A6-F207-4D6F-A181-276BE4290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F0B2C5-B7C3-4CE9-AFBF-415644AA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6DD641-2000-4451-8C87-A6F4BCF9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AA5E5A-DC94-4959-84BD-2BF6D80F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74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B32EA5-62B7-4782-88EC-7F7D792F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AF7210-023C-4B83-B05C-CB1EF016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063F28-6B49-4E1D-8084-9B817E2E1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BE55-C711-4684-B054-D4B2AAF4B76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CB388A-89F3-420B-BD07-3D516156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638795-1FA3-456E-AA5B-13C672128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D259-08CC-4FD0-B416-7CC1DDB2D8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8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048EC-F76A-4B73-A141-024516E07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77" y="406400"/>
            <a:ext cx="10226351" cy="2387600"/>
          </a:xfrm>
        </p:spPr>
        <p:txBody>
          <a:bodyPr>
            <a:normAutofit/>
          </a:bodyPr>
          <a:lstStyle/>
          <a:p>
            <a:r>
              <a:rPr lang="cs-CZ" sz="8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r>
              <a:rPr lang="cs-CZ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barvy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38B8FE-BAAC-4A69-AA45-97AD5E0E0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2"/>
          <a:stretch/>
        </p:blipFill>
        <p:spPr>
          <a:xfrm>
            <a:off x="3437622" y="4413381"/>
            <a:ext cx="5105259" cy="2444619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0B8F25DD-68C2-43A0-88D6-8E277782B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28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4842E-FDB9-4CF9-A73C-67380C93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4975B98-F2A7-497C-94F4-B205A7743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677" y="1105677"/>
            <a:ext cx="4646645" cy="464664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7D297F-B072-435A-ABC9-BFBDEFE15DFF}"/>
              </a:ext>
            </a:extLst>
          </p:cNvPr>
          <p:cNvSpPr txBox="1"/>
          <p:nvPr/>
        </p:nvSpPr>
        <p:spPr>
          <a:xfrm>
            <a:off x="4907901" y="2875002"/>
            <a:ext cx="3237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44690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84299-BEB1-4002-90FE-D25C0226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9DD3EDE-FEFE-4657-9E31-1FC46003D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975" y="1321772"/>
            <a:ext cx="4351338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2997E70-743E-419E-8F6E-303FE5865E9B}"/>
              </a:ext>
            </a:extLst>
          </p:cNvPr>
          <p:cNvSpPr txBox="1"/>
          <p:nvPr/>
        </p:nvSpPr>
        <p:spPr>
          <a:xfrm>
            <a:off x="5038531" y="2943443"/>
            <a:ext cx="3483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423678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EB316-205A-4128-8D39-75ED5A9E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E491666-5422-4C10-BBBE-F9F9A15FF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553" y="1027906"/>
            <a:ext cx="4797586" cy="47975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A53BB07-0C5D-4D77-BE31-711CFE05DE21}"/>
              </a:ext>
            </a:extLst>
          </p:cNvPr>
          <p:cNvSpPr txBox="1"/>
          <p:nvPr/>
        </p:nvSpPr>
        <p:spPr>
          <a:xfrm>
            <a:off x="4413379" y="2737762"/>
            <a:ext cx="4469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4956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D69F4-0C96-4501-AE65-0C2D3427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6D7D5F-ED0F-4838-8817-D99228D97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158" y="1372758"/>
            <a:ext cx="4934981" cy="41124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28D59C-15A8-4384-9C94-28BB284902EC}"/>
              </a:ext>
            </a:extLst>
          </p:cNvPr>
          <p:cNvSpPr txBox="1"/>
          <p:nvPr/>
        </p:nvSpPr>
        <p:spPr>
          <a:xfrm>
            <a:off x="5020162" y="2808514"/>
            <a:ext cx="31229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105932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50C65-0317-4BDE-9F9A-1538BD4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9985"/>
          </a:xfrm>
        </p:spPr>
        <p:txBody>
          <a:bodyPr>
            <a:normAutofit fontScale="90000"/>
          </a:bodyPr>
          <a:lstStyle/>
          <a:p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F7642-10C3-4B62-877B-2B00ACEB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12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</a:p>
          <a:p>
            <a:pPr marL="0" indent="0" algn="ctr">
              <a:buNone/>
            </a:pPr>
            <a:r>
              <a:rPr lang="cs-CZ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PINK</a:t>
            </a:r>
          </a:p>
          <a:p>
            <a:pPr marL="0" indent="0" algn="ctr">
              <a:buNone/>
            </a:pPr>
            <a:r>
              <a:rPr lang="cs-CZ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</a:p>
          <a:p>
            <a:pPr marL="0" indent="0" algn="ctr">
              <a:buNone/>
            </a:pPr>
            <a:r>
              <a:rPr lang="cs-CZ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</a:p>
          <a:p>
            <a:pPr marL="0" indent="0" algn="ctr">
              <a:buNone/>
            </a:pPr>
            <a:r>
              <a:rPr lang="cs-CZ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</a:t>
            </a:r>
          </a:p>
          <a:p>
            <a:pPr marL="0" indent="0" algn="ctr">
              <a:buNone/>
            </a:pPr>
            <a:r>
              <a:rPr lang="cs-CZ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1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B03AC-9CB0-47C0-81D1-70D8701A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F82357-4F33-4C79-AD5D-05CA24691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409" y="1884783"/>
            <a:ext cx="4389182" cy="40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5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9E8BA-4225-4DD7-A6B9-B8EA87B8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THIS?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7B40A83-5184-466D-97B6-137639251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36"/>
          <a:stretch/>
        </p:blipFill>
        <p:spPr>
          <a:xfrm>
            <a:off x="3942331" y="1368424"/>
            <a:ext cx="4307337" cy="504445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8C88F43-A5DF-4446-BBBF-CA3B80116D26}"/>
              </a:ext>
            </a:extLst>
          </p:cNvPr>
          <p:cNvSpPr txBox="1"/>
          <p:nvPr/>
        </p:nvSpPr>
        <p:spPr>
          <a:xfrm>
            <a:off x="7856375" y="5784989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It´s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clock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01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5769F-E7D4-40FD-8C16-68C7391D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BAE573-EBD9-4FD1-B68A-8D6C539B1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41963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11CBF-556C-4C6D-A018-5FDF70FC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C94055-A18C-450C-80D9-89BB0980E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354" y="1763486"/>
            <a:ext cx="4881291" cy="36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6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97B0A-A2BA-4968-A963-F95A339D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327561-E883-4B1F-B495-06303FCCD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262" y="1394944"/>
            <a:ext cx="4209758" cy="42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CFA24-D253-4676-9537-E0C3A5C2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4AB39FF-D973-4136-98B9-8900F8188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139" y="1286798"/>
            <a:ext cx="4284403" cy="42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986DE-A496-431D-9D46-98C568A5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BB85055-B98E-4A79-9E60-D6919BE82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253" y="1008018"/>
            <a:ext cx="4610391" cy="48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4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2EE51-C764-4F1D-9050-F2A75B2B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F2D3A24-28F4-41E6-A615-0A9E1835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222" y="836761"/>
            <a:ext cx="4991876" cy="49918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FD5576C-9036-41C1-A569-672847943FD9}"/>
              </a:ext>
            </a:extLst>
          </p:cNvPr>
          <p:cNvSpPr txBox="1"/>
          <p:nvPr/>
        </p:nvSpPr>
        <p:spPr>
          <a:xfrm>
            <a:off x="5456855" y="2778701"/>
            <a:ext cx="3248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24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E160D-9755-47DA-A443-C066EC6C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F24FC8-C42F-4D75-9195-0D2742AC4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262" y="974223"/>
            <a:ext cx="5096168" cy="50961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22C83E-2F5D-4184-AAB0-C60F29B7309D}"/>
              </a:ext>
            </a:extLst>
          </p:cNvPr>
          <p:cNvSpPr txBox="1"/>
          <p:nvPr/>
        </p:nvSpPr>
        <p:spPr>
          <a:xfrm>
            <a:off x="4394718" y="2968309"/>
            <a:ext cx="3833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20002175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</Words>
  <Application>Microsoft Office PowerPoint</Application>
  <PresentationFormat>Širokoúhlá obrazovka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Motiv Office</vt:lpstr>
      <vt:lpstr>COLOURS = barvy</vt:lpstr>
      <vt:lpstr>WHAT IS THIS?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= barvy</dc:title>
  <dc:creator>Filip Stránský</dc:creator>
  <cp:lastModifiedBy>Filip Stránský</cp:lastModifiedBy>
  <cp:revision>1</cp:revision>
  <dcterms:created xsi:type="dcterms:W3CDTF">2019-11-26T15:57:06Z</dcterms:created>
  <dcterms:modified xsi:type="dcterms:W3CDTF">2019-11-26T16:19:20Z</dcterms:modified>
</cp:coreProperties>
</file>